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20" dt="2024-10-21T16:18:47.294"/>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47" d="100"/>
          <a:sy n="47" d="100"/>
        </p:scale>
        <p:origin x="223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16:18:53.414" v="1877"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16:18:53.414" v="1877" actId="1076"/>
        <pc:sldMkLst>
          <pc:docMk/>
          <pc:sldMk cId="3425432223" sldId="318"/>
        </pc:sldMkLst>
        <pc:picChg chg="add mod">
          <ac:chgData name="William Roosa" userId="b17c6545b7781650" providerId="LiveId" clId="{87636619-2758-4535-BB81-61534DA2EFCF}" dt="2024-10-21T16:18:53.414" v="1877"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10/21/2024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3.png"/></Relationships>
</file>

<file path=ppt/slides/_rels/slide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5" Type="http://schemas.openxmlformats.org/officeDocument/2006/relationships/image" Target="../media/image277.png"/><Relationship Id="rId4" Type="http://schemas.openxmlformats.org/officeDocument/2006/relationships/image" Target="../media/image276.png"/></Relationships>
</file>

<file path=ppt/slides/_rels/slide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5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12"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0" Type="http://schemas.openxmlformats.org/officeDocument/2006/relationships/image" Target="../media/image308.png"/><Relationship Id="rId4" Type="http://schemas.openxmlformats.org/officeDocument/2006/relationships/image" Target="../media/image302.png"/><Relationship Id="rId9" Type="http://schemas.openxmlformats.org/officeDocument/2006/relationships/image" Target="../media/image307.png"/></Relationships>
</file>

<file path=ppt/slides/_rels/slide5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11" Type="http://schemas.openxmlformats.org/officeDocument/2006/relationships/image" Target="../media/image320.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5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54.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9" Type="http://schemas.openxmlformats.org/officeDocument/2006/relationships/image" Target="../media/image3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 Id="rId4" Type="http://schemas.openxmlformats.org/officeDocument/2006/relationships/image" Target="../media/image336.png"/></Relationships>
</file>

<file path=ppt/slides/_rels/slide56.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57.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7.xml"/><Relationship Id="rId4" Type="http://schemas.openxmlformats.org/officeDocument/2006/relationships/image" Target="../media/image347.png"/></Relationships>
</file>

<file path=ppt/slides/_rels/slide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6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62.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62.png"/><Relationship Id="rId7" Type="http://schemas.openxmlformats.org/officeDocument/2006/relationships/image" Target="../media/image326.png"/><Relationship Id="rId2" Type="http://schemas.openxmlformats.org/officeDocument/2006/relationships/image" Target="../media/image361.png"/><Relationship Id="rId1" Type="http://schemas.openxmlformats.org/officeDocument/2006/relationships/slideLayout" Target="../slideLayouts/slideLayout7.xml"/><Relationship Id="rId6" Type="http://schemas.openxmlformats.org/officeDocument/2006/relationships/image" Target="../media/image364.png"/><Relationship Id="rId5" Type="http://schemas.openxmlformats.org/officeDocument/2006/relationships/image" Target="../media/image328.png"/><Relationship Id="rId10" Type="http://schemas.openxmlformats.org/officeDocument/2006/relationships/image" Target="../media/image350.png"/><Relationship Id="rId4" Type="http://schemas.openxmlformats.org/officeDocument/2006/relationships/image" Target="../media/image363.png"/><Relationship Id="rId9" Type="http://schemas.openxmlformats.org/officeDocument/2006/relationships/image" Target="../media/image336.png"/></Relationships>
</file>

<file path=ppt/slides/_rels/slide63.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343400" y="9437067"/>
            <a:ext cx="3570030" cy="2208501"/>
          </a:xfrm>
          <a:prstGeom prst="rect">
            <a:avLst/>
          </a:prstGeom>
        </p:spPr>
      </p:pic>
      <p:sp>
        <p:nvSpPr>
          <p:cNvPr id="9" name="TextBox 8">
            <a:extLst>
              <a:ext uri="{FF2B5EF4-FFF2-40B4-BE49-F238E27FC236}">
                <a16:creationId xmlns:a16="http://schemas.microsoft.com/office/drawing/2014/main" id="{CAD7CF00-8DC0-02D3-2606-367A61934CDF}"/>
              </a:ext>
            </a:extLst>
          </p:cNvPr>
          <p:cNvSpPr txBox="1"/>
          <p:nvPr/>
        </p:nvSpPr>
        <p:spPr>
          <a:xfrm>
            <a:off x="1289068" y="10084905"/>
            <a:ext cx="2623930" cy="646331"/>
          </a:xfrm>
          <a:prstGeom prst="rect">
            <a:avLst/>
          </a:prstGeom>
          <a:noFill/>
        </p:spPr>
        <p:txBody>
          <a:bodyPr wrap="square" rtlCol="0">
            <a:spAutoFit/>
          </a:bodyPr>
          <a:lstStyle/>
          <a:p>
            <a:r>
              <a:rPr lang="en-US" dirty="0"/>
              <a:t>Stress tensors in cylindrical coordinates</a:t>
            </a:r>
          </a:p>
        </p:txBody>
      </p:sp>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020794" y="4983981"/>
            <a:ext cx="6136751" cy="4588741"/>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99563" y="10507288"/>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67294" y="9778219"/>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71508" y="10856422"/>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320146" y="10540539"/>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18415" y="593528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40572" y="6921970"/>
            <a:ext cx="2155372" cy="359229"/>
          </a:xfrm>
          <a:prstGeom prst="rect">
            <a:avLst/>
          </a:prstGeom>
        </p:spPr>
      </p:pic>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3144</TotalTime>
  <Words>4344</Words>
  <Application>Microsoft Office PowerPoint</Application>
  <PresentationFormat>Custom</PresentationFormat>
  <Paragraphs>530</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27</cp:revision>
  <dcterms:created xsi:type="dcterms:W3CDTF">2024-08-20T15:24:36Z</dcterms:created>
  <dcterms:modified xsi:type="dcterms:W3CDTF">2024-10-21T16:19:05Z</dcterms:modified>
</cp:coreProperties>
</file>